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</p:sldIdLst>
  <p:sldSz cx="32435800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899C3-DB8A-4F8F-AE80-C8AD6AC49320}" v="1" dt="2022-08-01T15:59:51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" d="100"/>
          <a:sy n="10" d="100"/>
        </p:scale>
        <p:origin x="22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a Carrillo" userId="b0cc2ade34bd35c1" providerId="LiveId" clId="{892899C3-DB8A-4F8F-AE80-C8AD6AC49320}"/>
    <pc:docChg chg="modSld">
      <pc:chgData name="Sofia Carrillo" userId="b0cc2ade34bd35c1" providerId="LiveId" clId="{892899C3-DB8A-4F8F-AE80-C8AD6AC49320}" dt="2022-08-01T16:03:18.700" v="26" actId="1076"/>
      <pc:docMkLst>
        <pc:docMk/>
      </pc:docMkLst>
      <pc:sldChg chg="modSp mod">
        <pc:chgData name="Sofia Carrillo" userId="b0cc2ade34bd35c1" providerId="LiveId" clId="{892899C3-DB8A-4F8F-AE80-C8AD6AC49320}" dt="2022-08-01T16:03:18.700" v="26" actId="1076"/>
        <pc:sldMkLst>
          <pc:docMk/>
          <pc:sldMk cId="3039796309" sldId="256"/>
        </pc:sldMkLst>
        <pc:spChg chg="mod">
          <ac:chgData name="Sofia Carrillo" userId="b0cc2ade34bd35c1" providerId="LiveId" clId="{892899C3-DB8A-4F8F-AE80-C8AD6AC49320}" dt="2022-08-01T15:59:44.071" v="10" actId="1076"/>
          <ac:spMkLst>
            <pc:docMk/>
            <pc:sldMk cId="3039796309" sldId="256"/>
            <ac:spMk id="29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6:03:18.700" v="26" actId="1076"/>
          <ac:spMkLst>
            <pc:docMk/>
            <pc:sldMk cId="3039796309" sldId="256"/>
            <ac:spMk id="30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6:03:15.019" v="25" actId="1076"/>
          <ac:spMkLst>
            <pc:docMk/>
            <pc:sldMk cId="3039796309" sldId="256"/>
            <ac:spMk id="31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6:03:11.531" v="24" actId="1076"/>
          <ac:spMkLst>
            <pc:docMk/>
            <pc:sldMk cId="3039796309" sldId="256"/>
            <ac:spMk id="32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6:03:08.613" v="23" actId="1076"/>
          <ac:spMkLst>
            <pc:docMk/>
            <pc:sldMk cId="3039796309" sldId="256"/>
            <ac:spMk id="33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6:03:02.986" v="22" actId="1076"/>
          <ac:spMkLst>
            <pc:docMk/>
            <pc:sldMk cId="3039796309" sldId="256"/>
            <ac:spMk id="34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6:02:46.429" v="18" actId="1076"/>
          <ac:spMkLst>
            <pc:docMk/>
            <pc:sldMk cId="3039796309" sldId="256"/>
            <ac:spMk id="35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6:02:44.570" v="17" actId="1076"/>
          <ac:spMkLst>
            <pc:docMk/>
            <pc:sldMk cId="3039796309" sldId="256"/>
            <ac:spMk id="36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6:02:42.023" v="16" actId="1076"/>
          <ac:spMkLst>
            <pc:docMk/>
            <pc:sldMk cId="3039796309" sldId="256"/>
            <ac:spMk id="37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6:02:26.928" v="14" actId="1076"/>
          <ac:spMkLst>
            <pc:docMk/>
            <pc:sldMk cId="3039796309" sldId="256"/>
            <ac:spMk id="41" creationId="{00000000-0000-0000-0000-000000000000}"/>
          </ac:spMkLst>
        </pc:spChg>
        <pc:spChg chg="mod">
          <ac:chgData name="Sofia Carrillo" userId="b0cc2ade34bd35c1" providerId="LiveId" clId="{892899C3-DB8A-4F8F-AE80-C8AD6AC49320}" dt="2022-08-01T15:59:15.072" v="4" actId="1076"/>
          <ac:spMkLst>
            <pc:docMk/>
            <pc:sldMk cId="3039796309" sldId="256"/>
            <ac:spMk id="51" creationId="{00000000-0000-0000-0000-000000000000}"/>
          </ac:spMkLst>
        </pc:spChg>
        <pc:picChg chg="mod">
          <ac:chgData name="Sofia Carrillo" userId="b0cc2ade34bd35c1" providerId="LiveId" clId="{892899C3-DB8A-4F8F-AE80-C8AD6AC49320}" dt="2022-08-01T16:02:33.303" v="15" actId="1076"/>
          <ac:picMkLst>
            <pc:docMk/>
            <pc:sldMk cId="3039796309" sldId="256"/>
            <ac:picMk id="19" creationId="{3D45D82E-60D9-AD8D-1CF9-A86AE46021D0}"/>
          </ac:picMkLst>
        </pc:picChg>
        <pc:picChg chg="mod">
          <ac:chgData name="Sofia Carrillo" userId="b0cc2ade34bd35c1" providerId="LiveId" clId="{892899C3-DB8A-4F8F-AE80-C8AD6AC49320}" dt="2022-08-01T15:59:19.362" v="5" actId="1076"/>
          <ac:picMkLst>
            <pc:docMk/>
            <pc:sldMk cId="3039796309" sldId="256"/>
            <ac:picMk id="20" creationId="{329211FA-049A-2CDC-4B78-16FAFFEB3257}"/>
          </ac:picMkLst>
        </pc:picChg>
        <pc:picChg chg="mod">
          <ac:chgData name="Sofia Carrillo" userId="b0cc2ade34bd35c1" providerId="LiveId" clId="{892899C3-DB8A-4F8F-AE80-C8AD6AC49320}" dt="2022-08-01T16:02:55.566" v="20" actId="1076"/>
          <ac:picMkLst>
            <pc:docMk/>
            <pc:sldMk cId="3039796309" sldId="256"/>
            <ac:picMk id="45" creationId="{00000000-0000-0000-0000-000000000000}"/>
          </ac:picMkLst>
        </pc:picChg>
        <pc:picChg chg="mod">
          <ac:chgData name="Sofia Carrillo" userId="b0cc2ade34bd35c1" providerId="LiveId" clId="{892899C3-DB8A-4F8F-AE80-C8AD6AC49320}" dt="2022-08-01T16:02:49.616" v="19" actId="1076"/>
          <ac:picMkLst>
            <pc:docMk/>
            <pc:sldMk cId="3039796309" sldId="256"/>
            <ac:picMk id="48" creationId="{00000000-0000-0000-0000-000000000000}"/>
          </ac:picMkLst>
        </pc:picChg>
        <pc:picChg chg="mod">
          <ac:chgData name="Sofia Carrillo" userId="b0cc2ade34bd35c1" providerId="LiveId" clId="{892899C3-DB8A-4F8F-AE80-C8AD6AC49320}" dt="2022-08-01T16:02:58.821" v="21" actId="1076"/>
          <ac:picMkLst>
            <pc:docMk/>
            <pc:sldMk cId="3039796309" sldId="256"/>
            <ac:picMk id="49" creationId="{00000000-0000-0000-0000-000000000000}"/>
          </ac:picMkLst>
        </pc:picChg>
        <pc:picChg chg="mod">
          <ac:chgData name="Sofia Carrillo" userId="b0cc2ade34bd35c1" providerId="LiveId" clId="{892899C3-DB8A-4F8F-AE80-C8AD6AC49320}" dt="2022-08-01T15:59:51.032" v="11" actId="14100"/>
          <ac:picMkLst>
            <pc:docMk/>
            <pc:sldMk cId="3039796309" sldId="256"/>
            <ac:picMk id="1027" creationId="{EEE9A5DD-17F8-AEE2-FF4D-69E87D6106F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685" y="7070108"/>
            <a:ext cx="27570430" cy="15040222"/>
          </a:xfrm>
        </p:spPr>
        <p:txBody>
          <a:bodyPr anchor="b"/>
          <a:lstStyle>
            <a:lvl1pPr algn="ctr">
              <a:defRPr sz="212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4475" y="22690338"/>
            <a:ext cx="24326850" cy="10430151"/>
          </a:xfrm>
        </p:spPr>
        <p:txBody>
          <a:bodyPr/>
          <a:lstStyle>
            <a:lvl1pPr marL="0" indent="0" algn="ctr">
              <a:buNone/>
              <a:defRPr sz="8513"/>
            </a:lvl1pPr>
            <a:lvl2pPr marL="1621780" indent="0" algn="ctr">
              <a:buNone/>
              <a:defRPr sz="7094"/>
            </a:lvl2pPr>
            <a:lvl3pPr marL="3243560" indent="0" algn="ctr">
              <a:buNone/>
              <a:defRPr sz="6385"/>
            </a:lvl3pPr>
            <a:lvl4pPr marL="4865340" indent="0" algn="ctr">
              <a:buNone/>
              <a:defRPr sz="5676"/>
            </a:lvl4pPr>
            <a:lvl5pPr marL="6487119" indent="0" algn="ctr">
              <a:buNone/>
              <a:defRPr sz="5676"/>
            </a:lvl5pPr>
            <a:lvl6pPr marL="8108899" indent="0" algn="ctr">
              <a:buNone/>
              <a:defRPr sz="5676"/>
            </a:lvl6pPr>
            <a:lvl7pPr marL="9730679" indent="0" algn="ctr">
              <a:buNone/>
              <a:defRPr sz="5676"/>
            </a:lvl7pPr>
            <a:lvl8pPr marL="11352459" indent="0" algn="ctr">
              <a:buNone/>
              <a:defRPr sz="5676"/>
            </a:lvl8pPr>
            <a:lvl9pPr marL="12974239" indent="0" algn="ctr">
              <a:buNone/>
              <a:defRPr sz="5676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5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158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11871" y="2300034"/>
            <a:ext cx="6993969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9963" y="2300034"/>
            <a:ext cx="20576461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89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98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069" y="10770172"/>
            <a:ext cx="27975878" cy="17970262"/>
          </a:xfrm>
        </p:spPr>
        <p:txBody>
          <a:bodyPr anchor="b"/>
          <a:lstStyle>
            <a:lvl1pPr>
              <a:defRPr sz="2128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3069" y="28910440"/>
            <a:ext cx="27975878" cy="9450136"/>
          </a:xfrm>
        </p:spPr>
        <p:txBody>
          <a:bodyPr/>
          <a:lstStyle>
            <a:lvl1pPr marL="0" indent="0">
              <a:buNone/>
              <a:defRPr sz="8513">
                <a:solidFill>
                  <a:schemeClr val="tx1"/>
                </a:solidFill>
              </a:defRPr>
            </a:lvl1pPr>
            <a:lvl2pPr marL="1621780" indent="0">
              <a:buNone/>
              <a:defRPr sz="7094">
                <a:solidFill>
                  <a:schemeClr val="tx1">
                    <a:tint val="75000"/>
                  </a:schemeClr>
                </a:solidFill>
              </a:defRPr>
            </a:lvl2pPr>
            <a:lvl3pPr marL="3243560" indent="0">
              <a:buNone/>
              <a:defRPr sz="6385">
                <a:solidFill>
                  <a:schemeClr val="tx1">
                    <a:tint val="75000"/>
                  </a:schemeClr>
                </a:solidFill>
              </a:defRPr>
            </a:lvl3pPr>
            <a:lvl4pPr marL="4865340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4pPr>
            <a:lvl5pPr marL="648711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5pPr>
            <a:lvl6pPr marL="810889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6pPr>
            <a:lvl7pPr marL="973067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7pPr>
            <a:lvl8pPr marL="1135245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8pPr>
            <a:lvl9pPr marL="12974239" indent="0">
              <a:buNone/>
              <a:defRPr sz="56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860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9961" y="11500170"/>
            <a:ext cx="13785215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20624" y="11500170"/>
            <a:ext cx="13785215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412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86" y="2300044"/>
            <a:ext cx="27975878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4189" y="10590160"/>
            <a:ext cx="13721862" cy="5190073"/>
          </a:xfrm>
        </p:spPr>
        <p:txBody>
          <a:bodyPr anchor="b"/>
          <a:lstStyle>
            <a:lvl1pPr marL="0" indent="0">
              <a:buNone/>
              <a:defRPr sz="8513" b="1"/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4189" y="15780233"/>
            <a:ext cx="13721862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20625" y="10590160"/>
            <a:ext cx="13789440" cy="5190073"/>
          </a:xfrm>
        </p:spPr>
        <p:txBody>
          <a:bodyPr anchor="b"/>
          <a:lstStyle>
            <a:lvl1pPr marL="0" indent="0">
              <a:buNone/>
              <a:defRPr sz="8513" b="1"/>
            </a:lvl1pPr>
            <a:lvl2pPr marL="1621780" indent="0">
              <a:buNone/>
              <a:defRPr sz="7094" b="1"/>
            </a:lvl2pPr>
            <a:lvl3pPr marL="3243560" indent="0">
              <a:buNone/>
              <a:defRPr sz="6385" b="1"/>
            </a:lvl3pPr>
            <a:lvl4pPr marL="4865340" indent="0">
              <a:buNone/>
              <a:defRPr sz="5676" b="1"/>
            </a:lvl4pPr>
            <a:lvl5pPr marL="6487119" indent="0">
              <a:buNone/>
              <a:defRPr sz="5676" b="1"/>
            </a:lvl5pPr>
            <a:lvl6pPr marL="8108899" indent="0">
              <a:buNone/>
              <a:defRPr sz="5676" b="1"/>
            </a:lvl6pPr>
            <a:lvl7pPr marL="9730679" indent="0">
              <a:buNone/>
              <a:defRPr sz="5676" b="1"/>
            </a:lvl7pPr>
            <a:lvl8pPr marL="11352459" indent="0">
              <a:buNone/>
              <a:defRPr sz="5676" b="1"/>
            </a:lvl8pPr>
            <a:lvl9pPr marL="12974239" indent="0">
              <a:buNone/>
              <a:defRPr sz="5676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20625" y="15780233"/>
            <a:ext cx="13789440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425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851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342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86" y="2880042"/>
            <a:ext cx="10461390" cy="10080149"/>
          </a:xfrm>
        </p:spPr>
        <p:txBody>
          <a:bodyPr anchor="b"/>
          <a:lstStyle>
            <a:lvl1pPr>
              <a:defRPr sz="113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9440" y="6220102"/>
            <a:ext cx="16420624" cy="30700453"/>
          </a:xfrm>
        </p:spPr>
        <p:txBody>
          <a:bodyPr/>
          <a:lstStyle>
            <a:lvl1pPr>
              <a:defRPr sz="11351"/>
            </a:lvl1pPr>
            <a:lvl2pPr>
              <a:defRPr sz="9932"/>
            </a:lvl2pPr>
            <a:lvl3pPr>
              <a:defRPr sz="8513"/>
            </a:lvl3pPr>
            <a:lvl4pPr>
              <a:defRPr sz="7094"/>
            </a:lvl4pPr>
            <a:lvl5pPr>
              <a:defRPr sz="7094"/>
            </a:lvl5pPr>
            <a:lvl6pPr>
              <a:defRPr sz="7094"/>
            </a:lvl6pPr>
            <a:lvl7pPr>
              <a:defRPr sz="7094"/>
            </a:lvl7pPr>
            <a:lvl8pPr>
              <a:defRPr sz="7094"/>
            </a:lvl8pPr>
            <a:lvl9pPr>
              <a:defRPr sz="709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4186" y="12960191"/>
            <a:ext cx="10461390" cy="24010358"/>
          </a:xfrm>
        </p:spPr>
        <p:txBody>
          <a:bodyPr/>
          <a:lstStyle>
            <a:lvl1pPr marL="0" indent="0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67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186" y="2880042"/>
            <a:ext cx="10461390" cy="10080149"/>
          </a:xfrm>
        </p:spPr>
        <p:txBody>
          <a:bodyPr anchor="b"/>
          <a:lstStyle>
            <a:lvl1pPr>
              <a:defRPr sz="1135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89440" y="6220102"/>
            <a:ext cx="16420624" cy="30700453"/>
          </a:xfrm>
        </p:spPr>
        <p:txBody>
          <a:bodyPr anchor="t"/>
          <a:lstStyle>
            <a:lvl1pPr marL="0" indent="0">
              <a:buNone/>
              <a:defRPr sz="11351"/>
            </a:lvl1pPr>
            <a:lvl2pPr marL="1621780" indent="0">
              <a:buNone/>
              <a:defRPr sz="9932"/>
            </a:lvl2pPr>
            <a:lvl3pPr marL="3243560" indent="0">
              <a:buNone/>
              <a:defRPr sz="8513"/>
            </a:lvl3pPr>
            <a:lvl4pPr marL="4865340" indent="0">
              <a:buNone/>
              <a:defRPr sz="7094"/>
            </a:lvl4pPr>
            <a:lvl5pPr marL="6487119" indent="0">
              <a:buNone/>
              <a:defRPr sz="7094"/>
            </a:lvl5pPr>
            <a:lvl6pPr marL="8108899" indent="0">
              <a:buNone/>
              <a:defRPr sz="7094"/>
            </a:lvl6pPr>
            <a:lvl7pPr marL="9730679" indent="0">
              <a:buNone/>
              <a:defRPr sz="7094"/>
            </a:lvl7pPr>
            <a:lvl8pPr marL="11352459" indent="0">
              <a:buNone/>
              <a:defRPr sz="7094"/>
            </a:lvl8pPr>
            <a:lvl9pPr marL="12974239" indent="0">
              <a:buNone/>
              <a:defRPr sz="709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4186" y="12960191"/>
            <a:ext cx="10461390" cy="24010358"/>
          </a:xfrm>
        </p:spPr>
        <p:txBody>
          <a:bodyPr/>
          <a:lstStyle>
            <a:lvl1pPr marL="0" indent="0">
              <a:buNone/>
              <a:defRPr sz="5676"/>
            </a:lvl1pPr>
            <a:lvl2pPr marL="1621780" indent="0">
              <a:buNone/>
              <a:defRPr sz="4966"/>
            </a:lvl2pPr>
            <a:lvl3pPr marL="3243560" indent="0">
              <a:buNone/>
              <a:defRPr sz="4257"/>
            </a:lvl3pPr>
            <a:lvl4pPr marL="4865340" indent="0">
              <a:buNone/>
              <a:defRPr sz="3547"/>
            </a:lvl4pPr>
            <a:lvl5pPr marL="6487119" indent="0">
              <a:buNone/>
              <a:defRPr sz="3547"/>
            </a:lvl5pPr>
            <a:lvl6pPr marL="8108899" indent="0">
              <a:buNone/>
              <a:defRPr sz="3547"/>
            </a:lvl6pPr>
            <a:lvl7pPr marL="9730679" indent="0">
              <a:buNone/>
              <a:defRPr sz="3547"/>
            </a:lvl7pPr>
            <a:lvl8pPr marL="11352459" indent="0">
              <a:buNone/>
              <a:defRPr sz="3547"/>
            </a:lvl8pPr>
            <a:lvl9pPr marL="12974239" indent="0">
              <a:buNone/>
              <a:defRPr sz="354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03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9961" y="2300044"/>
            <a:ext cx="27975878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961" y="11500170"/>
            <a:ext cx="27975878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9961" y="40040601"/>
            <a:ext cx="729805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07DE3-236D-401D-9F86-9713A65D9BCD}" type="datetimeFigureOut">
              <a:rPr lang="es-MX" smtClean="0"/>
              <a:t>01/08/2022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44359" y="40040601"/>
            <a:ext cx="1094708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07784" y="40040601"/>
            <a:ext cx="729805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8D65F-A1B7-499B-AA93-985B4B25BF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14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3243560" rtl="0" eaLnBrk="1" latinLnBrk="0" hangingPunct="1">
        <a:lnSpc>
          <a:spcPct val="90000"/>
        </a:lnSpc>
        <a:spcBef>
          <a:spcPct val="0"/>
        </a:spcBef>
        <a:buNone/>
        <a:defRPr sz="156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890" indent="-810890" algn="l" defTabSz="3243560" rtl="0" eaLnBrk="1" latinLnBrk="0" hangingPunct="1">
        <a:lnSpc>
          <a:spcPct val="90000"/>
        </a:lnSpc>
        <a:spcBef>
          <a:spcPts val="3547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1pPr>
      <a:lvl2pPr marL="2432670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8513" kern="1200">
          <a:solidFill>
            <a:schemeClr val="tx1"/>
          </a:solidFill>
          <a:latin typeface="+mn-lt"/>
          <a:ea typeface="+mn-ea"/>
          <a:cs typeface="+mn-cs"/>
        </a:defRPr>
      </a:lvl2pPr>
      <a:lvl3pPr marL="4054450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7094" kern="1200">
          <a:solidFill>
            <a:schemeClr val="tx1"/>
          </a:solidFill>
          <a:latin typeface="+mn-lt"/>
          <a:ea typeface="+mn-ea"/>
          <a:cs typeface="+mn-cs"/>
        </a:defRPr>
      </a:lvl3pPr>
      <a:lvl4pPr marL="567622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4pPr>
      <a:lvl5pPr marL="729800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5pPr>
      <a:lvl6pPr marL="891978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6pPr>
      <a:lvl7pPr marL="1054156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7pPr>
      <a:lvl8pPr marL="1216334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8pPr>
      <a:lvl9pPr marL="13785129" indent="-810890" algn="l" defTabSz="3243560" rtl="0" eaLnBrk="1" latinLnBrk="0" hangingPunct="1">
        <a:lnSpc>
          <a:spcPct val="90000"/>
        </a:lnSpc>
        <a:spcBef>
          <a:spcPts val="1774"/>
        </a:spcBef>
        <a:buFont typeface="Arial" panose="020B0604020202020204" pitchFamily="34" charset="0"/>
        <a:buChar char="•"/>
        <a:defRPr sz="6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1pPr>
      <a:lvl2pPr marL="162178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2pPr>
      <a:lvl3pPr marL="324356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3pPr>
      <a:lvl4pPr marL="4865340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4pPr>
      <a:lvl5pPr marL="648711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5pPr>
      <a:lvl6pPr marL="810889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6pPr>
      <a:lvl7pPr marL="973067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7pPr>
      <a:lvl8pPr marL="1135245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8pPr>
      <a:lvl9pPr marL="12974239" algn="l" defTabSz="3243560" rtl="0" eaLnBrk="1" latinLnBrk="0" hangingPunct="1">
        <a:defRPr sz="63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uadroTexto 28"/>
          <p:cNvSpPr txBox="1"/>
          <p:nvPr/>
        </p:nvSpPr>
        <p:spPr>
          <a:xfrm>
            <a:off x="6349699" y="4962907"/>
            <a:ext cx="20203024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0" b="1" dirty="0">
                <a:latin typeface="Gadugi" panose="020B0502040204020203" pitchFamily="34" charset="0"/>
                <a:ea typeface="Gadugi" panose="020B0502040204020203" pitchFamily="34" charset="0"/>
              </a:rPr>
              <a:t>TÍTULO DE LA INVESTIGACIÓN </a:t>
            </a:r>
          </a:p>
          <a:p>
            <a:pPr algn="ctr"/>
            <a:r>
              <a:rPr lang="es-MX" sz="5000" b="1" dirty="0">
                <a:latin typeface="Gadugi" panose="020B0502040204020203" pitchFamily="34" charset="0"/>
                <a:ea typeface="Gadugi" panose="020B0502040204020203" pitchFamily="34" charset="0"/>
              </a:rPr>
              <a:t>Autores </a:t>
            </a:r>
            <a:endParaRPr lang="es-MX" sz="5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s-MX" sz="5000" b="1" dirty="0">
                <a:latin typeface="Gadugi" panose="020B0502040204020203" pitchFamily="34" charset="0"/>
                <a:ea typeface="Gadugi" panose="020B0502040204020203" pitchFamily="34" charset="0"/>
              </a:rPr>
              <a:t>Institución</a:t>
            </a:r>
          </a:p>
          <a:p>
            <a:pPr algn="ctr"/>
            <a:r>
              <a:rPr lang="es-MX" sz="5000" b="1" dirty="0">
                <a:latin typeface="Gadugi" panose="020B0502040204020203" pitchFamily="34" charset="0"/>
                <a:ea typeface="Gadugi" panose="020B0502040204020203" pitchFamily="34" charset="0"/>
              </a:rPr>
              <a:t>Correo electrónico del autor principal</a:t>
            </a:r>
            <a:endParaRPr lang="es-MX" sz="12711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1555375" y="8834045"/>
            <a:ext cx="29037699" cy="3027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5565" tIns="322769" rIns="645565" bIns="3227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4000" b="1" dirty="0">
                <a:latin typeface="Gadugi" panose="020B0502040204020203" pitchFamily="34" charset="0"/>
                <a:ea typeface="Gadugi" panose="020B0502040204020203" pitchFamily="34" charset="0"/>
              </a:rPr>
              <a:t>Resumen</a:t>
            </a:r>
          </a:p>
          <a:p>
            <a:r>
              <a:rPr lang="es-MX" sz="4000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4000" b="1" i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4000" b="1" i="1" dirty="0">
                <a:latin typeface="Gadugi" panose="020B0502040204020203" pitchFamily="34" charset="0"/>
                <a:ea typeface="Gadugi" panose="020B0502040204020203" pitchFamily="34" charset="0"/>
              </a:rPr>
              <a:t>Palabras clave: (tres)</a:t>
            </a:r>
            <a:endParaRPr lang="es-MX" sz="4000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555375" y="12315993"/>
            <a:ext cx="29037698" cy="19280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5565" tIns="322769" rIns="645565" bIns="3227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4000" b="1" dirty="0">
                <a:latin typeface="Gadugi" panose="020B0502040204020203" pitchFamily="34" charset="0"/>
                <a:ea typeface="Gadugi" panose="020B0502040204020203" pitchFamily="34" charset="0"/>
              </a:rPr>
              <a:t>Introducción: </a:t>
            </a:r>
            <a:r>
              <a:rPr lang="es-ES" sz="4000" dirty="0">
                <a:latin typeface="Gadugi" panose="020B0502040204020203" pitchFamily="34" charset="0"/>
                <a:ea typeface="Gadugi" panose="020B0502040204020203" pitchFamily="34" charset="0"/>
              </a:rPr>
              <a:t>antecedentes, problemática, justificación</a:t>
            </a:r>
            <a:endParaRPr lang="es-MX" sz="40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4000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r>
              <a:rPr lang="es-MX" sz="4000" i="1" dirty="0">
                <a:latin typeface="Gadugi" panose="020B0502040204020203" pitchFamily="34" charset="0"/>
                <a:ea typeface="Gadugi" panose="020B0502040204020203" pitchFamily="34" charset="0"/>
              </a:rPr>
              <a:t>   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1555375" y="14757716"/>
            <a:ext cx="29037698" cy="3148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5565" tIns="322769" rIns="645565" bIns="3227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4000" b="1" dirty="0">
                <a:latin typeface="Gadugi" panose="020B0502040204020203" pitchFamily="34" charset="0"/>
                <a:ea typeface="Gadugi" panose="020B0502040204020203" pitchFamily="34" charset="0"/>
              </a:rPr>
              <a:t>Objetivo General </a:t>
            </a:r>
          </a:p>
          <a:p>
            <a:r>
              <a:rPr lang="es-MX" sz="4000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4000" b="1" dirty="0">
                <a:latin typeface="Gadugi" panose="020B0502040204020203" pitchFamily="34" charset="0"/>
                <a:ea typeface="Gadugi" panose="020B0502040204020203" pitchFamily="34" charset="0"/>
              </a:rPr>
              <a:t>Objetivo(s) específico(s)</a:t>
            </a:r>
          </a:p>
          <a:p>
            <a:r>
              <a:rPr lang="es-MX" sz="4000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4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s-MX" sz="4000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1555376" y="18385392"/>
            <a:ext cx="16200000" cy="2933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5565" tIns="322769" rIns="645565" bIns="3227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4000" b="1" dirty="0">
                <a:latin typeface="Gadugi" panose="020B0502040204020203" pitchFamily="34" charset="0"/>
                <a:ea typeface="Gadugi" panose="020B0502040204020203" pitchFamily="34" charset="0"/>
              </a:rPr>
              <a:t>Metodología</a:t>
            </a:r>
          </a:p>
          <a:p>
            <a:r>
              <a:rPr lang="es-MX" sz="4000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4000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1613280" y="21758402"/>
            <a:ext cx="16200000" cy="5120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5565" tIns="322769" rIns="645565" bIns="3227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4000" b="1" dirty="0">
                <a:latin typeface="Gadugi" panose="020B0502040204020203" pitchFamily="34" charset="0"/>
                <a:ea typeface="Gadugi" panose="020B0502040204020203" pitchFamily="34" charset="0"/>
              </a:rPr>
              <a:t>Resultados </a:t>
            </a:r>
          </a:p>
          <a:p>
            <a:r>
              <a:rPr lang="es-MX" sz="4000" dirty="0">
                <a:latin typeface="Gadugi" panose="020B0502040204020203" pitchFamily="34" charset="0"/>
                <a:ea typeface="Gadugi" panose="020B0502040204020203" pitchFamily="34" charset="0"/>
              </a:rPr>
              <a:t>P</a:t>
            </a:r>
            <a:r>
              <a:rPr lang="es-ES" sz="4000" dirty="0" err="1">
                <a:latin typeface="Gadugi" panose="020B0502040204020203" pitchFamily="34" charset="0"/>
                <a:ea typeface="Gadugi" panose="020B0502040204020203" pitchFamily="34" charset="0"/>
              </a:rPr>
              <a:t>rincipales</a:t>
            </a:r>
            <a:r>
              <a:rPr lang="es-ES" sz="4000" dirty="0">
                <a:latin typeface="Gadugi" panose="020B0502040204020203" pitchFamily="34" charset="0"/>
                <a:ea typeface="Gadugi" panose="020B0502040204020203" pitchFamily="34" charset="0"/>
              </a:rPr>
              <a:t> hallazgos del trabajo de investigación</a:t>
            </a:r>
            <a:endParaRPr lang="es-MX" sz="40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4000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4000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17895123" y="32313173"/>
            <a:ext cx="12697950" cy="48102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5565" tIns="322769" rIns="645565" bIns="3227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4000" b="1" dirty="0">
                <a:latin typeface="Gadugi" panose="020B0502040204020203" pitchFamily="34" charset="0"/>
                <a:ea typeface="Gadugi" panose="020B0502040204020203" pitchFamily="34" charset="0"/>
              </a:rPr>
              <a:t>Conclusiones</a:t>
            </a:r>
          </a:p>
          <a:p>
            <a:r>
              <a:rPr lang="es-MX" sz="4000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40)</a:t>
            </a:r>
          </a:p>
          <a:p>
            <a:endParaRPr lang="es-MX" sz="14125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613280" y="37681701"/>
            <a:ext cx="28979794" cy="23307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5565" tIns="322769" rIns="645565" bIns="3227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3000" b="1" dirty="0">
                <a:latin typeface="Gadugi" panose="020B0502040204020203" pitchFamily="34" charset="0"/>
                <a:ea typeface="Gadugi" panose="020B0502040204020203" pitchFamily="34" charset="0"/>
              </a:rPr>
              <a:t>Referencias bibliográficas </a:t>
            </a:r>
          </a:p>
          <a:p>
            <a:r>
              <a:rPr lang="es-MX" sz="3000" dirty="0">
                <a:latin typeface="Gadugi" panose="020B0502040204020203" pitchFamily="34" charset="0"/>
                <a:ea typeface="Gadugi" panose="020B0502040204020203" pitchFamily="34" charset="0"/>
              </a:rPr>
              <a:t>Formato APA</a:t>
            </a:r>
          </a:p>
          <a:p>
            <a:r>
              <a:rPr lang="es-MX" sz="3000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30)</a:t>
            </a:r>
          </a:p>
          <a:p>
            <a:endParaRPr lang="es-MX" sz="14125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9655376" y="40452367"/>
            <a:ext cx="13128172" cy="1873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45565" tIns="322769" rIns="645565" bIns="3227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3000" b="1" dirty="0">
                <a:latin typeface="Gadugi" panose="020B0502040204020203" pitchFamily="34" charset="0"/>
                <a:ea typeface="Gadugi" panose="020B0502040204020203" pitchFamily="34" charset="0"/>
              </a:rPr>
              <a:t>Agradecimientos</a:t>
            </a:r>
          </a:p>
          <a:p>
            <a:r>
              <a:rPr lang="es-MX" sz="3000" dirty="0">
                <a:latin typeface="Gadugi" panose="020B0502040204020203" pitchFamily="34" charset="0"/>
                <a:ea typeface="Gadugi" panose="020B0502040204020203" pitchFamily="34" charset="0"/>
              </a:rPr>
              <a:t>(tamaño mínimo de la fuente: 30)</a:t>
            </a:r>
          </a:p>
          <a:p>
            <a:endParaRPr lang="es-MX" sz="14125" i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146927" y="5719772"/>
            <a:ext cx="4708724" cy="16311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5000" b="1" dirty="0">
                <a:latin typeface="Gadugi" panose="020B0502040204020203" pitchFamily="34" charset="0"/>
                <a:ea typeface="Gadugi" panose="020B0502040204020203" pitchFamily="34" charset="0"/>
              </a:rPr>
              <a:t>LOGO INSTITUCIÓN</a:t>
            </a: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 rotWithShape="1">
          <a:blip r:embed="rId2"/>
          <a:srcRect l="42292" t="22469" r="21771" b="43272"/>
          <a:stretch/>
        </p:blipFill>
        <p:spPr>
          <a:xfrm>
            <a:off x="18751112" y="19729207"/>
            <a:ext cx="10268122" cy="550609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3"/>
          <a:srcRect l="40728" t="23210" r="21459" b="26975"/>
          <a:stretch/>
        </p:blipFill>
        <p:spPr>
          <a:xfrm>
            <a:off x="19846462" y="25979337"/>
            <a:ext cx="7709705" cy="612583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4"/>
          <a:srcRect l="38958" t="37654" r="22500" b="41050"/>
          <a:stretch/>
        </p:blipFill>
        <p:spPr>
          <a:xfrm>
            <a:off x="3508190" y="27297214"/>
            <a:ext cx="11330157" cy="3521536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 rot="19396111">
            <a:off x="5211285" y="15796486"/>
            <a:ext cx="231213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0" b="1" dirty="0">
                <a:solidFill>
                  <a:schemeClr val="bg2">
                    <a:lumMod val="75000"/>
                  </a:schemeClr>
                </a:solidFill>
              </a:rPr>
              <a:t>DISEÑO LIBRE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28927608" y="18304399"/>
            <a:ext cx="1781584" cy="1295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vert270" wrap="square" lIns="645565" tIns="322769" rIns="645565" bIns="3227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2000" b="1" dirty="0">
                <a:latin typeface="Sitka Text" panose="02000505000000020004" pitchFamily="2" charset="0"/>
              </a:rPr>
              <a:t>Se pueden agregar la cantidad de imágenes, tablas o gráficas que se considere necesario </a:t>
            </a:r>
            <a:endParaRPr lang="es-MX" sz="2000" i="1" dirty="0">
              <a:latin typeface="Sitka Text" panose="02000505000000020004" pitchFamily="2" charset="0"/>
            </a:endParaRPr>
          </a:p>
        </p:txBody>
      </p:sp>
      <p:pic>
        <p:nvPicPr>
          <p:cNvPr id="19" name="Imagen 18" descr="C:\Users\jorge perez\Desktop\DISEÑO\LOGOS\LOGO COCYTED.png">
            <a:extLst>
              <a:ext uri="{FF2B5EF4-FFF2-40B4-BE49-F238E27FC236}">
                <a16:creationId xmlns:a16="http://schemas.microsoft.com/office/drawing/2014/main" id="{3D45D82E-60D9-AD8D-1CF9-A86AE46021D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723" y="6144192"/>
            <a:ext cx="5865358" cy="1331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29211FA-049A-2CDC-4B78-16FAFFEB32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28" t="23210" r="21459" b="26975"/>
          <a:stretch/>
        </p:blipFill>
        <p:spPr>
          <a:xfrm>
            <a:off x="5855651" y="31451249"/>
            <a:ext cx="6635237" cy="5272100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EEE9A5DD-17F8-AEE2-FF4D-69E87D610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763"/>
            <a:ext cx="32490681" cy="465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79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04056" y="976286"/>
            <a:ext cx="16725900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7000" b="1" dirty="0">
                <a:latin typeface="Gadugi" panose="020B0502040204020203" pitchFamily="34" charset="0"/>
                <a:ea typeface="Gadugi" panose="020B0502040204020203" pitchFamily="34" charset="0"/>
              </a:rPr>
              <a:t>TÍTULO DE LA INVESTIGACIÓN </a:t>
            </a:r>
          </a:p>
          <a:p>
            <a:pPr algn="ctr"/>
            <a:r>
              <a:rPr lang="es-MX" sz="2000" b="1" dirty="0">
                <a:latin typeface="Gadugi" panose="020B0502040204020203" pitchFamily="34" charset="0"/>
                <a:ea typeface="Gadugi" panose="020B0502040204020203" pitchFamily="34" charset="0"/>
              </a:rPr>
              <a:t>       </a:t>
            </a:r>
          </a:p>
          <a:p>
            <a:pPr algn="ctr"/>
            <a:endParaRPr lang="es-MX" sz="20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s-MX" sz="5000" b="1" dirty="0">
                <a:latin typeface="Gadugi" panose="020B0502040204020203" pitchFamily="34" charset="0"/>
                <a:ea typeface="Gadugi" panose="020B0502040204020203" pitchFamily="34" charset="0"/>
              </a:rPr>
              <a:t>AUTORES </a:t>
            </a:r>
            <a:r>
              <a:rPr lang="es-MX" sz="5000" dirty="0">
                <a:latin typeface="Gadugi" panose="020B0502040204020203" pitchFamily="34" charset="0"/>
                <a:ea typeface="Gadugi" panose="020B0502040204020203" pitchFamily="34" charset="0"/>
              </a:rPr>
              <a:t>(Primer apellido – Segundo Apellido, Nombre)</a:t>
            </a:r>
          </a:p>
          <a:p>
            <a:pPr algn="ctr"/>
            <a:endParaRPr lang="es-MX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endParaRPr lang="es-MX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s-MX" sz="5000" b="1" dirty="0">
                <a:latin typeface="Gadugi" panose="020B0502040204020203" pitchFamily="34" charset="0"/>
                <a:ea typeface="Gadugi" panose="020B0502040204020203" pitchFamily="34" charset="0"/>
              </a:rPr>
              <a:t>Institución</a:t>
            </a:r>
          </a:p>
          <a:p>
            <a:pPr algn="ctr"/>
            <a:endParaRPr lang="es-MX" sz="20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endParaRPr lang="es-MX" sz="20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s-MX" sz="5000" b="1" dirty="0">
                <a:latin typeface="Gadugi" panose="020B0502040204020203" pitchFamily="34" charset="0"/>
                <a:ea typeface="Gadugi" panose="020B0502040204020203" pitchFamily="34" charset="0"/>
              </a:rPr>
              <a:t>Correo electrónico del autor principal</a:t>
            </a:r>
            <a:endParaRPr lang="es-MX" sz="12711" b="1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887157" y="976285"/>
            <a:ext cx="139065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0" dirty="0">
                <a:latin typeface="Gadugi" panose="020B0502040204020203" pitchFamily="34" charset="0"/>
                <a:ea typeface="Gadugi" panose="020B0502040204020203" pitchFamily="34" charset="0"/>
              </a:rPr>
              <a:t>Tamaño mínimo de la fuente: 70</a:t>
            </a:r>
          </a:p>
          <a:p>
            <a:endParaRPr lang="es-MX" sz="4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5000" dirty="0">
                <a:latin typeface="Gadugi" panose="020B0502040204020203" pitchFamily="34" charset="0"/>
                <a:ea typeface="Gadugi" panose="020B0502040204020203" pitchFamily="34" charset="0"/>
              </a:rPr>
              <a:t>Tamaño mínimo de la fuente: 50</a:t>
            </a:r>
          </a:p>
          <a:p>
            <a:endParaRPr lang="es-MX" sz="4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5000" dirty="0">
                <a:latin typeface="Gadugi" panose="020B0502040204020203" pitchFamily="34" charset="0"/>
                <a:ea typeface="Gadugi" panose="020B0502040204020203" pitchFamily="34" charset="0"/>
              </a:rPr>
              <a:t>Tamaño mínimo de la fuente: 50</a:t>
            </a:r>
          </a:p>
          <a:p>
            <a:endParaRPr lang="es-MX" sz="4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es-MX" sz="5000" dirty="0">
                <a:latin typeface="Gadugi" panose="020B0502040204020203" pitchFamily="34" charset="0"/>
                <a:ea typeface="Gadugi" panose="020B0502040204020203" pitchFamily="34" charset="0"/>
              </a:rPr>
              <a:t>Tamaño mínimo de la fuente: 50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196598" y="8852856"/>
            <a:ext cx="10633159" cy="2193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5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1100" dirty="0"/>
              <a:t>Fuente: </a:t>
            </a:r>
            <a:r>
              <a:rPr lang="es-MX" sz="11100" dirty="0" err="1"/>
              <a:t>Gadugi</a:t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32843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204</Words>
  <Application>Microsoft Office PowerPoint</Application>
  <PresentationFormat>Personalizado</PresentationFormat>
  <Paragraphs>49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Gadugi</vt:lpstr>
      <vt:lpstr>Sitka Text</vt:lpstr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COCYTED LAGUNA</dc:creator>
  <cp:lastModifiedBy>Sofia Carrillo</cp:lastModifiedBy>
  <cp:revision>16</cp:revision>
  <dcterms:created xsi:type="dcterms:W3CDTF">2021-05-27T17:24:55Z</dcterms:created>
  <dcterms:modified xsi:type="dcterms:W3CDTF">2022-08-01T16:03:24Z</dcterms:modified>
</cp:coreProperties>
</file>